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78" r:id="rId9"/>
    <p:sldId id="579" r:id="rId10"/>
    <p:sldId id="540" r:id="rId11"/>
    <p:sldId id="600" r:id="rId12"/>
    <p:sldId id="595" r:id="rId13"/>
    <p:sldId id="596" r:id="rId14"/>
    <p:sldId id="597" r:id="rId15"/>
    <p:sldId id="598" r:id="rId16"/>
    <p:sldId id="582" r:id="rId17"/>
    <p:sldId id="570" r:id="rId18"/>
    <p:sldId id="569" r:id="rId19"/>
    <p:sldId id="571" r:id="rId20"/>
    <p:sldId id="572" r:id="rId21"/>
    <p:sldId id="573" r:id="rId22"/>
    <p:sldId id="574" r:id="rId23"/>
    <p:sldId id="575" r:id="rId24"/>
    <p:sldId id="577" r:id="rId25"/>
    <p:sldId id="576" r:id="rId26"/>
    <p:sldId id="589" r:id="rId27"/>
    <p:sldId id="588" r:id="rId28"/>
    <p:sldId id="584" r:id="rId29"/>
    <p:sldId id="644" r:id="rId30"/>
    <p:sldId id="585" r:id="rId31"/>
    <p:sldId id="586" r:id="rId32"/>
    <p:sldId id="602" r:id="rId33"/>
    <p:sldId id="603" r:id="rId34"/>
    <p:sldId id="587" r:id="rId35"/>
    <p:sldId id="604" r:id="rId36"/>
    <p:sldId id="605" r:id="rId37"/>
    <p:sldId id="634" r:id="rId38"/>
    <p:sldId id="635" r:id="rId39"/>
    <p:sldId id="639" r:id="rId40"/>
    <p:sldId id="640" r:id="rId41"/>
    <p:sldId id="641" r:id="rId42"/>
    <p:sldId id="642" r:id="rId43"/>
    <p:sldId id="643" r:id="rId44"/>
    <p:sldId id="636" r:id="rId45"/>
    <p:sldId id="637" r:id="rId46"/>
    <p:sldId id="6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2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09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6.tiff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8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7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8.tiff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Feb 14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Make sure the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</a:t>
            </a:r>
          </a:p>
          <a:p>
            <a:pPr lvl="1"/>
            <a:endParaRPr lang="en-US" dirty="0"/>
          </a:p>
          <a:p>
            <a:r>
              <a:rPr lang="en-US" dirty="0"/>
              <a:t>HW2: Due Feb 24</a:t>
            </a:r>
          </a:p>
          <a:p>
            <a:endParaRPr lang="en-US" dirty="0"/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Exam1: </a:t>
            </a:r>
            <a:r>
              <a:rPr lang="en-US" dirty="0">
                <a:solidFill>
                  <a:schemeClr val="accent1"/>
                </a:solidFill>
              </a:rPr>
              <a:t>March 10 (Thursday)</a:t>
            </a:r>
          </a:p>
          <a:p>
            <a:pPr lvl="2"/>
            <a:r>
              <a:rPr lang="en-US" dirty="0"/>
              <a:t>Timed exam at the lecture time</a:t>
            </a:r>
          </a:p>
          <a:p>
            <a:pPr lvl="2"/>
            <a:r>
              <a:rPr lang="en-US" dirty="0"/>
              <a:t>More logistical details to come within 1~2 weeks</a:t>
            </a:r>
          </a:p>
          <a:p>
            <a:pPr lvl="1"/>
            <a:r>
              <a:rPr lang="en-US" dirty="0"/>
              <a:t>Exam 2: last lecture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271600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probability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17495</TotalTime>
  <Words>2300</Words>
  <Application>Microsoft Macintosh PowerPoint</Application>
  <PresentationFormat>Widescreen</PresentationFormat>
  <Paragraphs>397</Paragraphs>
  <Slides>46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Logistic Regression</vt:lpstr>
      <vt:lpstr>Define E_in (w ⃗ ): Cross-Entropy Error</vt:lpstr>
      <vt:lpstr>Today’s Lecture</vt:lpstr>
      <vt:lpstr> Minimizing Cross Entropy Error    Maximizing Likelihood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2033</cp:revision>
  <cp:lastPrinted>2020-02-06T16:21:13Z</cp:lastPrinted>
  <dcterms:created xsi:type="dcterms:W3CDTF">2017-08-24T15:35:37Z</dcterms:created>
  <dcterms:modified xsi:type="dcterms:W3CDTF">2022-02-10T19:17:37Z</dcterms:modified>
</cp:coreProperties>
</file>